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601200" cy="12801600" type="A3"/>
  <p:notesSz cx="6735763" cy="98663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66CC"/>
    <a:srgbClr val="003399"/>
    <a:srgbClr val="FFFFFF"/>
    <a:srgbClr val="FF0066"/>
    <a:srgbClr val="000099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-321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1B8AB-3E88-4447-A02D-F0E6A08C718E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59E18-3901-43E4-BFAF-9EF1163576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26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F56E9-7A0D-49B5-A55F-466E3B15D442}" type="datetimeFigureOut">
              <a:rPr kumimoji="1" lang="ja-JP" altLang="en-US" smtClean="0"/>
              <a:pPr/>
              <a:t>2015/4/16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12C2-E390-4B0D-99A4-10B2600D0D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-16636"/>
            <a:ext cx="9601200" cy="3016424"/>
          </a:xfrm>
          <a:prstGeom prst="rect">
            <a:avLst/>
          </a:prstGeom>
          <a:solidFill>
            <a:srgbClr val="FFFF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0" y="9137104"/>
            <a:ext cx="9601200" cy="3664496"/>
          </a:xfrm>
          <a:prstGeom prst="rect">
            <a:avLst/>
          </a:prstGeom>
          <a:solidFill>
            <a:srgbClr val="FFFF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k_miyake\AppData\Local\Temp\PicsArt_1427786495771.jpg"/>
          <p:cNvPicPr>
            <a:picLocks noChangeAspect="1" noChangeArrowheads="1"/>
          </p:cNvPicPr>
          <p:nvPr/>
        </p:nvPicPr>
        <p:blipFill>
          <a:blip r:embed="rId2" cstate="print"/>
          <a:srcRect b="8759"/>
          <a:stretch>
            <a:fillRect/>
          </a:stretch>
        </p:blipFill>
        <p:spPr bwMode="auto">
          <a:xfrm>
            <a:off x="0" y="0"/>
            <a:ext cx="9601200" cy="12801600"/>
          </a:xfrm>
          <a:prstGeom prst="rect">
            <a:avLst/>
          </a:prstGeom>
          <a:noFill/>
        </p:spPr>
      </p:pic>
      <p:sp>
        <p:nvSpPr>
          <p:cNvPr id="14" name="正方形/長方形 13"/>
          <p:cNvSpPr/>
          <p:nvPr/>
        </p:nvSpPr>
        <p:spPr>
          <a:xfrm>
            <a:off x="0" y="496144"/>
            <a:ext cx="9601200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490" y="10372678"/>
            <a:ext cx="9353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n w="0"/>
                <a:solidFill>
                  <a:srgbClr val="FF3399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未来のファッション産業を担う人材の育成</a:t>
            </a:r>
            <a:r>
              <a:rPr lang="ja-JP" altLang="en-US" sz="2400" dirty="0">
                <a:ln w="0"/>
                <a:solidFill>
                  <a:srgbClr val="FF3399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</a:t>
            </a:r>
            <a:r>
              <a:rPr lang="ja-JP" altLang="en-US" sz="2400" dirty="0" smtClean="0">
                <a:ln w="0"/>
                <a:solidFill>
                  <a:srgbClr val="FF3399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～ジャパンブルーに学ぶ～</a:t>
            </a:r>
            <a:endParaRPr lang="en-US" altLang="ja-JP" sz="2400" dirty="0" smtClean="0">
              <a:ln w="0"/>
              <a:solidFill>
                <a:srgbClr val="FF3399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3648" y="9474620"/>
            <a:ext cx="641040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第</a:t>
            </a:r>
            <a:r>
              <a:rPr lang="en-US" altLang="ja-JP" sz="2400" dirty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14</a:t>
            </a:r>
            <a:r>
              <a:rPr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回 総会・研究協議会並びに</a:t>
            </a:r>
            <a:endParaRPr lang="en-US" altLang="ja-JP" sz="2400" dirty="0" smtClean="0">
              <a:ln w="0"/>
              <a:solidFill>
                <a:srgbClr val="0066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kumimoji="1" lang="ja-JP" altLang="en-US" sz="2400" dirty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</a:t>
            </a:r>
            <a:r>
              <a:rPr kumimoji="1"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　　学科主任研究協議会（徳島大会）</a:t>
            </a:r>
            <a:endParaRPr kumimoji="1" lang="en-US" altLang="ja-JP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2539" y="8676395"/>
            <a:ext cx="868903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平成</a:t>
            </a:r>
            <a:r>
              <a:rPr lang="ja-JP" altLang="en-US" sz="2400" dirty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２７</a:t>
            </a:r>
            <a:r>
              <a:rPr kumimoji="1"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年度 全国高等学校長協会家庭部会</a:t>
            </a:r>
            <a:endParaRPr kumimoji="1" lang="en-US" altLang="ja-JP" sz="2400" dirty="0" smtClean="0">
              <a:ln w="0"/>
              <a:solidFill>
                <a:srgbClr val="0066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　　　</a:t>
            </a:r>
            <a:r>
              <a:rPr kumimoji="1" lang="ja-JP" altLang="en-US" sz="2400" dirty="0" smtClean="0">
                <a:ln w="0"/>
                <a:solidFill>
                  <a:srgbClr val="0066CC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被服・服飾デザイン系高等学校長会</a:t>
            </a:r>
            <a:endParaRPr kumimoji="1" lang="ja-JP" altLang="en-US" sz="2400" dirty="0">
              <a:ln w="0"/>
              <a:solidFill>
                <a:srgbClr val="0066CC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5125" y="11380322"/>
            <a:ext cx="347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【 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期 日 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平成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22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日（木）</a:t>
            </a: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 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4317" y="11878936"/>
            <a:ext cx="6431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【 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主 催 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】 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全国高等学校長協会家庭部会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　　      全国高等学校長協会家庭部会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被服・服飾デザイン系高等学校長会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6844" y="10903268"/>
            <a:ext cx="4305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【 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会 場 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400" b="1" dirty="0" err="1" smtClean="0">
                <a:latin typeface="HG丸ｺﾞｼｯｸM-PRO" pitchFamily="50" charset="-128"/>
                <a:ea typeface="HG丸ｺﾞｼｯｸM-PRO" pitchFamily="50" charset="-128"/>
              </a:rPr>
              <a:t>あわぎん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ホール ４Ｆ　大会議室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              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 　　　　　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（徳島県郷土文化会館）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04839" y="11586204"/>
            <a:ext cx="266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23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金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 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</Words>
  <Application>Microsoft Office PowerPoint</Application>
  <PresentationFormat>A3 297x420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P悠々ゴシック体E</vt:lpstr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k_miyake</dc:creator>
  <cp:lastModifiedBy>cgt 01</cp:lastModifiedBy>
  <cp:revision>38</cp:revision>
  <cp:lastPrinted>2015-04-16T02:50:37Z</cp:lastPrinted>
  <dcterms:created xsi:type="dcterms:W3CDTF">2015-04-13T09:52:22Z</dcterms:created>
  <dcterms:modified xsi:type="dcterms:W3CDTF">2015-04-16T02:52:08Z</dcterms:modified>
</cp:coreProperties>
</file>