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FF"/>
    <a:srgbClr val="FFCC00"/>
    <a:srgbClr val="FF0066"/>
    <a:srgbClr val="39EE00"/>
    <a:srgbClr val="66FF33"/>
    <a:srgbClr val="FFFFCC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6A2B-4636-4DF4-A8AB-0122077D5EAB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E66A-6123-42E2-9E7D-5709C0F8A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2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脂質を多く含む食品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</a:t>
            </a:r>
            <a:r>
              <a:rPr lang="ja-JP" altLang="en-US"/>
              <a:t>－</a:t>
            </a:r>
            <a:r>
              <a:rPr lang="ja-JP" altLang="en-US" smtClean="0"/>
              <a:t>ａーＥ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食用油脂の種類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6641"/>
              </p:ext>
            </p:extLst>
          </p:nvPr>
        </p:nvGraphicFramePr>
        <p:xfrm>
          <a:off x="756000" y="1131750"/>
          <a:ext cx="7991999" cy="3743998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2664000"/>
                <a:gridCol w="1368000"/>
                <a:gridCol w="3959999"/>
              </a:tblGrid>
              <a:tr h="53028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分類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油脂名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</a:tr>
              <a:tr h="64274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常温で液体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（不飽和脂肪酸が多い）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植物性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オリーブ油，なたね油，大豆油，コーン油，ひまわり油，サフラワー油など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6427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動物性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魚油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64274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常温で固体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（飽和脂肪酸が多い）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植物性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err="1" smtClean="0"/>
                        <a:t>やし</a:t>
                      </a:r>
                      <a:r>
                        <a:rPr kumimoji="1" lang="ja-JP" altLang="en-US" sz="1600" dirty="0" smtClean="0"/>
                        <a:t>油，パーム油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</a:tr>
              <a:tr h="6427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動物性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バター，ラード（豚脂），ヘット（牛脂）</a:t>
                      </a:r>
                    </a:p>
                    <a:p>
                      <a:endParaRPr kumimoji="1" lang="ja-JP" altLang="en-US" sz="1600" dirty="0"/>
                    </a:p>
                  </a:txBody>
                  <a:tcPr anchor="ctr"/>
                </a:tc>
              </a:tr>
              <a:tr h="642743"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加工脂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マーガリン，ショートニング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円形吹き出し 3"/>
          <p:cNvSpPr/>
          <p:nvPr/>
        </p:nvSpPr>
        <p:spPr>
          <a:xfrm>
            <a:off x="35053" y="1419750"/>
            <a:ext cx="720000" cy="720000"/>
          </a:xfrm>
          <a:prstGeom prst="wedgeEllipseCallout">
            <a:avLst>
              <a:gd name="adj1" fmla="val 77759"/>
              <a:gd name="adj2" fmla="val 30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油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108000" y="3075750"/>
            <a:ext cx="720000" cy="720000"/>
          </a:xfrm>
          <a:prstGeom prst="wedgeEllipseCallout">
            <a:avLst>
              <a:gd name="adj1" fmla="val 77759"/>
              <a:gd name="adj2" fmla="val 30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518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25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脂肪酸の種類と多く含む食品</a:t>
            </a:r>
            <a:endParaRPr kumimoji="1"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36671"/>
              </p:ext>
            </p:extLst>
          </p:nvPr>
        </p:nvGraphicFramePr>
        <p:xfrm>
          <a:off x="252000" y="771750"/>
          <a:ext cx="8601416" cy="4277416"/>
        </p:xfrm>
        <a:graphic>
          <a:graphicData uri="http://schemas.openxmlformats.org/drawingml/2006/table">
            <a:tbl>
              <a:tblPr firstRow="1">
                <a:tableStyleId>{3C2FFA5D-87B4-456A-9821-1D502468CF0F}</a:tableStyleId>
              </a:tblPr>
              <a:tblGrid>
                <a:gridCol w="1548424"/>
                <a:gridCol w="1616392"/>
                <a:gridCol w="2464118"/>
                <a:gridCol w="2972482"/>
              </a:tblGrid>
              <a:tr h="3601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種類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油脂名</a:t>
                      </a:r>
                      <a:endParaRPr kumimoji="1" lang="en-US" altLang="ja-JP" sz="1800" dirty="0" smtClean="0"/>
                    </a:p>
                  </a:txBody>
                  <a:tcPr/>
                </a:tc>
              </a:tr>
              <a:tr h="63027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一価不飽和脂肪酸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オレイン酸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オリーブ油，なたね油</a:t>
                      </a:r>
                      <a:endParaRPr kumimoji="1" lang="ja-JP" altLang="en-US" sz="1800" dirty="0"/>
                    </a:p>
                  </a:txBody>
                  <a:tcPr anchor="ctr"/>
                </a:tc>
              </a:tr>
              <a:tr h="630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多価不飽和脂肪酸</a:t>
                      </a:r>
                      <a:endParaRPr kumimoji="1" lang="en-US" altLang="ja-JP" sz="1800" dirty="0" smtClean="0"/>
                    </a:p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リノール酸系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（</a:t>
                      </a:r>
                      <a:r>
                        <a:rPr kumimoji="1" lang="en-US" altLang="ja-JP" sz="1800" dirty="0" smtClean="0"/>
                        <a:t>n-6</a:t>
                      </a:r>
                      <a:r>
                        <a:rPr kumimoji="1" lang="ja-JP" altLang="en-US" sz="1800" dirty="0" smtClean="0"/>
                        <a:t>系）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リノール酸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大豆油，コーン油，ひまわり油，サフラワー油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</a:tr>
              <a:tr h="4282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アラキドン酸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卵黄</a:t>
                      </a:r>
                    </a:p>
                  </a:txBody>
                  <a:tcPr anchor="ctr"/>
                </a:tc>
              </a:tr>
              <a:tr h="64931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α-</a:t>
                      </a:r>
                      <a:r>
                        <a:rPr kumimoji="1" lang="ja-JP" altLang="en-US" sz="1800" dirty="0" smtClean="0"/>
                        <a:t>リノレン酸系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（</a:t>
                      </a:r>
                      <a:r>
                        <a:rPr kumimoji="1" lang="en-US" altLang="ja-JP" sz="1800" dirty="0" smtClean="0"/>
                        <a:t>n-3</a:t>
                      </a:r>
                      <a:r>
                        <a:rPr kumimoji="1" lang="ja-JP" altLang="en-US" sz="1800" dirty="0" smtClean="0"/>
                        <a:t>系）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α-</a:t>
                      </a:r>
                      <a:r>
                        <a:rPr kumimoji="1" lang="ja-JP" altLang="en-US" sz="1800" dirty="0" smtClean="0"/>
                        <a:t>リノレン酸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err="1" smtClean="0"/>
                        <a:t>しそ</a:t>
                      </a:r>
                      <a:r>
                        <a:rPr kumimoji="1" lang="ja-JP" altLang="en-US" sz="1800" dirty="0" smtClean="0"/>
                        <a:t>油，なたね油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</a:tr>
              <a:tr h="6493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DHA</a:t>
                      </a:r>
                      <a:r>
                        <a:rPr kumimoji="1" lang="ja-JP" altLang="en-US" sz="1600" dirty="0" smtClean="0"/>
                        <a:t>（ドコサヘキサエン酸）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IPA</a:t>
                      </a:r>
                      <a:r>
                        <a:rPr kumimoji="1" lang="ja-JP" altLang="en-US" sz="1600" dirty="0" smtClean="0"/>
                        <a:t>（イコサペンタエン酸）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魚油</a:t>
                      </a:r>
                    </a:p>
                  </a:txBody>
                  <a:tcPr anchor="ctr"/>
                </a:tc>
              </a:tr>
              <a:tr h="9003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飽和脂肪酸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パルチミン酸</a:t>
                      </a:r>
                      <a:endParaRPr kumimoji="1" lang="en-US" altLang="ja-JP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ステアリン酸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バター，ラード（豚脂），ヘット（牛脂）</a:t>
                      </a:r>
                    </a:p>
                    <a:p>
                      <a:r>
                        <a:rPr kumimoji="1" lang="ja-JP" altLang="en-US" sz="1800" dirty="0" err="1" smtClean="0"/>
                        <a:t>やし</a:t>
                      </a:r>
                      <a:r>
                        <a:rPr kumimoji="1" lang="ja-JP" altLang="en-US" sz="1800" dirty="0" smtClean="0"/>
                        <a:t>油，パーム油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86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75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油脂の調理性</a:t>
            </a:r>
            <a:endParaRPr kumimoji="1"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257292"/>
              </p:ext>
            </p:extLst>
          </p:nvPr>
        </p:nvGraphicFramePr>
        <p:xfrm>
          <a:off x="396000" y="1059750"/>
          <a:ext cx="8442930" cy="38160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06930"/>
                <a:gridCol w="3480000"/>
                <a:gridCol w="2856000"/>
              </a:tblGrid>
              <a:tr h="95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高温性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高温で加熱することにより，食品中の水分が短時間で置換され，からっとした歯ざわりになる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天ぷら，フライ，炒め物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5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ショートニング性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小麦粉に練り込むことで，もろく，砕けやすい性質を与える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焼き菓子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5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クリーミング性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拡販することで空気を抱き込み，なめらかになる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ホイップクリーム，バタークリーム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5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エマルジョンの形成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酢・油と乳化剤を合わせて攪拌すると，混ざり合って乳濁液ができ，なめらかな舌</a:t>
                      </a:r>
                      <a:r>
                        <a:rPr kumimoji="1" lang="ja-JP" altLang="en-US" dirty="0" err="1" smtClean="0"/>
                        <a:t>ざ</a:t>
                      </a:r>
                      <a:r>
                        <a:rPr kumimoji="1" lang="ja-JP" altLang="en-US" dirty="0" smtClean="0"/>
                        <a:t>わりになる。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マヨネーズ，マーガリン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09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270</Words>
  <Application>Microsoft Office PowerPoint</Application>
  <PresentationFormat>画面に合わせる (16:9)</PresentationFormat>
  <Paragraphs>59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​​テーマ</vt:lpstr>
      <vt:lpstr>脂質を多く含む食品</vt:lpstr>
      <vt:lpstr>食用油脂の種類</vt:lpstr>
      <vt:lpstr>脂肪酸の種類と多く含む食品</vt:lpstr>
      <vt:lpstr>油脂の調理性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172</cp:revision>
  <cp:lastPrinted>2016-08-12T01:00:25Z</cp:lastPrinted>
  <dcterms:created xsi:type="dcterms:W3CDTF">2016-06-19T17:33:11Z</dcterms:created>
  <dcterms:modified xsi:type="dcterms:W3CDTF">2016-08-12T08:04:43Z</dcterms:modified>
</cp:coreProperties>
</file>